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300" r:id="rId4"/>
    <p:sldId id="299" r:id="rId5"/>
    <p:sldId id="298" r:id="rId6"/>
    <p:sldId id="281" r:id="rId7"/>
    <p:sldId id="284" r:id="rId8"/>
    <p:sldId id="261" r:id="rId9"/>
    <p:sldId id="274" r:id="rId10"/>
    <p:sldId id="262" r:id="rId11"/>
    <p:sldId id="276" r:id="rId12"/>
    <p:sldId id="285" r:id="rId13"/>
    <p:sldId id="283" r:id="rId14"/>
    <p:sldId id="290" r:id="rId15"/>
    <p:sldId id="288" r:id="rId16"/>
    <p:sldId id="267" r:id="rId17"/>
    <p:sldId id="273" r:id="rId18"/>
    <p:sldId id="266" r:id="rId19"/>
    <p:sldId id="291" r:id="rId20"/>
    <p:sldId id="293" r:id="rId21"/>
    <p:sldId id="294" r:id="rId22"/>
    <p:sldId id="280" r:id="rId23"/>
    <p:sldId id="270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C265C-0421-42BB-8AC8-C163B61A60DA}" type="datetimeFigureOut">
              <a:rPr lang="fr-FR"/>
              <a:pPr>
                <a:defRPr/>
              </a:pPr>
              <a:t>02/11/2013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06834-4777-43C8-A603-22F8A49BDD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55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63056-ED90-40F7-89CD-0735C58D05FB}" type="datetimeFigureOut">
              <a:rPr lang="fr-FR"/>
              <a:pPr>
                <a:defRPr/>
              </a:pPr>
              <a:t>02/11/2013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3DED-C6A2-4271-8853-E9719B73F8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35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B19FC-EC01-4138-9C25-2FD7FBE49B34}" type="datetimeFigureOut">
              <a:rPr lang="fr-FR"/>
              <a:pPr>
                <a:defRPr/>
              </a:pPr>
              <a:t>02/11/2013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E7987-607E-4146-94EC-5359D5765A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27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61F4D-6680-4C5D-9108-EC4802CD5FBA}" type="datetimeFigureOut">
              <a:rPr lang="fr-FR"/>
              <a:pPr>
                <a:defRPr/>
              </a:pPr>
              <a:t>02/11/2013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C6373-08B8-4AFA-B703-9357E8DD42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32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7CD2C-6D54-4981-A9A8-135B00AEA8AB}" type="datetimeFigureOut">
              <a:rPr lang="fr-FR"/>
              <a:pPr>
                <a:defRPr/>
              </a:pPr>
              <a:t>02/11/2013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F73FA-17F8-4D15-A798-CB2400546B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54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91AA-6ACD-4F03-B9B0-B83F75605331}" type="datetimeFigureOut">
              <a:rPr lang="fr-FR"/>
              <a:pPr>
                <a:defRPr/>
              </a:pPr>
              <a:t>02/11/2013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A586-D80A-4C89-9663-25C97DC15A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12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AACCE-C2BF-4BC4-A06C-8B481559C984}" type="datetimeFigureOut">
              <a:rPr lang="fr-FR"/>
              <a:pPr>
                <a:defRPr/>
              </a:pPr>
              <a:t>02/11/2013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C570-8479-4C2C-906C-D8F68539BB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48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45E1-816E-4E59-8970-4B210D49CBE5}" type="datetimeFigureOut">
              <a:rPr lang="fr-FR"/>
              <a:pPr>
                <a:defRPr/>
              </a:pPr>
              <a:t>02/11/2013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0A93-2205-4FB4-BCDC-7BEAE38B93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34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4E6F4-55E0-4C34-AC97-B73B90865429}" type="datetimeFigureOut">
              <a:rPr lang="fr-FR"/>
              <a:pPr>
                <a:defRPr/>
              </a:pPr>
              <a:t>02/11/2013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149E0-E25A-45AD-B8C8-A01F9D8857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62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785A7-E6F4-4B2A-928F-0391D44A4C3F}" type="datetimeFigureOut">
              <a:rPr lang="fr-FR"/>
              <a:pPr>
                <a:defRPr/>
              </a:pPr>
              <a:t>02/11/2013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6CC9-892F-4487-9F48-027F3E5FF8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71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21035-11FF-4362-9A1F-15CA77B4451B}" type="datetimeFigureOut">
              <a:rPr lang="fr-FR"/>
              <a:pPr>
                <a:defRPr/>
              </a:pPr>
              <a:t>02/11/2013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EE36D-F941-4963-ACE0-963536DC5E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71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653C2F-2A4B-4A74-ACC2-94AC30905880}" type="datetimeFigureOut">
              <a:rPr lang="fr-FR"/>
              <a:pPr>
                <a:defRPr/>
              </a:pPr>
              <a:t>02/11/2013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A84A5A-600C-41DA-B1C7-A0C29E826A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2"/>
            <a:ext cx="914400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14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8"/>
            <a:ext cx="9144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ZoneTexte 1"/>
          <p:cNvSpPr txBox="1">
            <a:spLocks noChangeArrowheads="1"/>
          </p:cNvSpPr>
          <p:nvPr/>
        </p:nvSpPr>
        <p:spPr bwMode="auto">
          <a:xfrm>
            <a:off x="3348038" y="6475413"/>
            <a:ext cx="3095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" charset="0"/>
              </a:rPr>
              <a:t>EN ROUTE POUR LA PECHE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3" b="-3072"/>
          <a:stretch>
            <a:fillRect/>
          </a:stretch>
        </p:blipFill>
        <p:spPr bwMode="auto">
          <a:xfrm>
            <a:off x="0" y="293688"/>
            <a:ext cx="9144000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ZoneTexte 1"/>
          <p:cNvSpPr txBox="1">
            <a:spLocks noChangeArrowheads="1"/>
          </p:cNvSpPr>
          <p:nvPr/>
        </p:nvSpPr>
        <p:spPr bwMode="auto">
          <a:xfrm>
            <a:off x="3492500" y="6524625"/>
            <a:ext cx="2303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charset="0"/>
              </a:rPr>
              <a:t>BALADE EN VILLE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ZoneTexte 2"/>
          <p:cNvSpPr txBox="1">
            <a:spLocks noChangeArrowheads="1"/>
          </p:cNvSpPr>
          <p:nvPr/>
        </p:nvSpPr>
        <p:spPr bwMode="auto">
          <a:xfrm>
            <a:off x="3492500" y="6524625"/>
            <a:ext cx="2303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charset="0"/>
              </a:rPr>
              <a:t>BALADE EN VILLE</a:t>
            </a:r>
          </a:p>
        </p:txBody>
      </p:sp>
      <p:pic>
        <p:nvPicPr>
          <p:cNvPr id="4" name="ROSES DE PICARDIE.wav">
            <a:hlinkClick r:id="" action="ppaction://media"/>
          </p:cNvPr>
          <p:cNvPicPr>
            <a:picLocks noRot="1" noChangeAspect="1"/>
          </p:cNvPicPr>
          <p:nvPr>
            <a:wavAudioFile r:embed="rId1" name="ROSES DE PICARDIE.wav"/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ZoneTexte 2"/>
          <p:cNvSpPr txBox="1">
            <a:spLocks noChangeArrowheads="1"/>
          </p:cNvSpPr>
          <p:nvPr/>
        </p:nvSpPr>
        <p:spPr bwMode="auto">
          <a:xfrm>
            <a:off x="3492500" y="6524625"/>
            <a:ext cx="23034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" charset="0"/>
              </a:rPr>
              <a:t>BALADE EN VILLE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ZoneTexte 2"/>
          <p:cNvSpPr txBox="1">
            <a:spLocks noChangeArrowheads="1"/>
          </p:cNvSpPr>
          <p:nvPr/>
        </p:nvSpPr>
        <p:spPr bwMode="auto">
          <a:xfrm>
            <a:off x="3492500" y="6524625"/>
            <a:ext cx="23034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" charset="0"/>
              </a:rPr>
              <a:t>BALADE EN VILLE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ZoneTexte 1"/>
          <p:cNvSpPr txBox="1">
            <a:spLocks noChangeArrowheads="1"/>
          </p:cNvSpPr>
          <p:nvPr/>
        </p:nvSpPr>
        <p:spPr bwMode="auto">
          <a:xfrm>
            <a:off x="2987675" y="6477000"/>
            <a:ext cx="3384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" charset="0"/>
              </a:rPr>
              <a:t>BELLE SOIREE EN PERSPECTIVE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ZoneTexte 1"/>
          <p:cNvSpPr txBox="1">
            <a:spLocks noChangeArrowheads="1"/>
          </p:cNvSpPr>
          <p:nvPr/>
        </p:nvSpPr>
        <p:spPr bwMode="auto">
          <a:xfrm>
            <a:off x="2987675" y="6477000"/>
            <a:ext cx="4032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" charset="0"/>
              </a:rPr>
              <a:t>PETIT  DEJEUNER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9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 b="1305"/>
          <a:stretch>
            <a:fillRect/>
          </a:stretch>
        </p:blipFill>
        <p:spPr bwMode="auto">
          <a:xfrm>
            <a:off x="0" y="257175"/>
            <a:ext cx="9144000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ZoneTexte 2"/>
          <p:cNvSpPr txBox="1">
            <a:spLocks noChangeArrowheads="1"/>
          </p:cNvSpPr>
          <p:nvPr/>
        </p:nvSpPr>
        <p:spPr bwMode="auto">
          <a:xfrm>
            <a:off x="3851275" y="6578600"/>
            <a:ext cx="2233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" charset="0"/>
              </a:rPr>
              <a:t>TOUT A UNE 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" b="2126"/>
          <a:stretch>
            <a:fillRect/>
          </a:stretch>
        </p:blipFill>
        <p:spPr bwMode="auto">
          <a:xfrm>
            <a:off x="0" y="274638"/>
            <a:ext cx="9144000" cy="62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ZoneTexte 2"/>
          <p:cNvSpPr txBox="1">
            <a:spLocks noChangeArrowheads="1"/>
          </p:cNvSpPr>
          <p:nvPr/>
        </p:nvSpPr>
        <p:spPr bwMode="auto">
          <a:xfrm>
            <a:off x="2411413" y="6524625"/>
            <a:ext cx="48974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" charset="0"/>
              </a:rPr>
              <a:t>EPILOGUE   VISITE ES SALINS DE GIRAUD LE LUNDI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27038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600" y="1124744"/>
            <a:ext cx="266429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96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5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74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0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" b="1613"/>
          <a:stretch>
            <a:fillRect/>
          </a:stretch>
        </p:blipFill>
        <p:spPr bwMode="auto">
          <a:xfrm>
            <a:off x="0" y="284163"/>
            <a:ext cx="914400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ZoneTexte 1"/>
          <p:cNvSpPr txBox="1">
            <a:spLocks noChangeArrowheads="1"/>
          </p:cNvSpPr>
          <p:nvPr/>
        </p:nvSpPr>
        <p:spPr bwMode="auto">
          <a:xfrm>
            <a:off x="3348038" y="6542088"/>
            <a:ext cx="30956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" charset="0"/>
              </a:rPr>
              <a:t>TIPHAINE FETE SES 3 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358900"/>
            <a:ext cx="5851525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41</Words>
  <Application>Microsoft Office PowerPoint</Application>
  <PresentationFormat>Affichage à l'écran (4:3)</PresentationFormat>
  <Paragraphs>11</Paragraphs>
  <Slides>23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Lacroix</dc:creator>
  <cp:lastModifiedBy>Michel Lacroix</cp:lastModifiedBy>
  <cp:revision>41</cp:revision>
  <dcterms:created xsi:type="dcterms:W3CDTF">2013-10-31T10:55:52Z</dcterms:created>
  <dcterms:modified xsi:type="dcterms:W3CDTF">2013-11-02T08:44:46Z</dcterms:modified>
</cp:coreProperties>
</file>