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94" r:id="rId2"/>
    <p:sldId id="272" r:id="rId3"/>
    <p:sldId id="275" r:id="rId4"/>
    <p:sldId id="274" r:id="rId5"/>
    <p:sldId id="256" r:id="rId6"/>
    <p:sldId id="276" r:id="rId7"/>
    <p:sldId id="278" r:id="rId8"/>
    <p:sldId id="268" r:id="rId9"/>
    <p:sldId id="279" r:id="rId10"/>
    <p:sldId id="280" r:id="rId11"/>
    <p:sldId id="292" r:id="rId12"/>
    <p:sldId id="282" r:id="rId13"/>
    <p:sldId id="283" r:id="rId14"/>
    <p:sldId id="284" r:id="rId15"/>
    <p:sldId id="286" r:id="rId16"/>
    <p:sldId id="285" r:id="rId17"/>
    <p:sldId id="287" r:id="rId18"/>
    <p:sldId id="291" r:id="rId19"/>
    <p:sldId id="288" r:id="rId20"/>
    <p:sldId id="299" r:id="rId21"/>
    <p:sldId id="304" r:id="rId22"/>
    <p:sldId id="301" r:id="rId23"/>
    <p:sldId id="302" r:id="rId24"/>
    <p:sldId id="303" r:id="rId25"/>
    <p:sldId id="289" r:id="rId26"/>
    <p:sldId id="293" r:id="rId27"/>
    <p:sldId id="296" r:id="rId28"/>
    <p:sldId id="295" r:id="rId29"/>
    <p:sldId id="297" r:id="rId30"/>
    <p:sldId id="264" r:id="rId31"/>
    <p:sldId id="305" r:id="rId32"/>
    <p:sldId id="307" r:id="rId33"/>
    <p:sldId id="310" r:id="rId34"/>
    <p:sldId id="306" r:id="rId35"/>
    <p:sldId id="308" r:id="rId36"/>
    <p:sldId id="298" r:id="rId37"/>
    <p:sldId id="267" r:id="rId38"/>
    <p:sldId id="270" r:id="rId39"/>
    <p:sldId id="314" r:id="rId40"/>
    <p:sldId id="258" r:id="rId41"/>
    <p:sldId id="261" r:id="rId42"/>
    <p:sldId id="260" r:id="rId43"/>
    <p:sldId id="262" r:id="rId44"/>
    <p:sldId id="259" r:id="rId45"/>
    <p:sldId id="300" r:id="rId46"/>
    <p:sldId id="313" r:id="rId47"/>
    <p:sldId id="312" r:id="rId48"/>
    <p:sldId id="311" r:id="rId49"/>
    <p:sldId id="309" r:id="rId5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689EFC-5815-45A0-B41F-34FB9DA0DFA5}" type="datetimeFigureOut">
              <a:rPr lang="fr-FR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A2E6EBA-9352-4A37-9DC1-DE26EC56A0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973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55383C-62A1-4FE1-AB1D-62E52B25FC22}" type="slidenum">
              <a:rPr lang="fr-FR" altLang="fr-FR" smtClean="0"/>
              <a:pPr eaLnBrk="1" hangingPunct="1">
                <a:spcBef>
                  <a:spcPct val="0"/>
                </a:spcBef>
              </a:pPr>
              <a:t>2</a:t>
            </a:fld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89AD-C72B-4DA0-9751-F8946748B1F4}" type="datetimeFigureOut">
              <a:rPr lang="fr-FR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910FC-F4D4-4D13-A5C7-2062BBE6A1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09158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A9BF4-5F9F-411A-9A4A-D4413364E963}" type="datetimeFigureOut">
              <a:rPr lang="fr-FR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202AC-1487-467A-98A4-E6CCFF1DCB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41479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FCA73-5C7D-4732-961E-04B75C0BF5EC}" type="datetimeFigureOut">
              <a:rPr lang="fr-FR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AC168-55D1-46A4-AF5B-CB5B385CCB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67774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47F4-56D5-4616-B564-8590F87006E3}" type="datetimeFigureOut">
              <a:rPr lang="fr-FR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5DF76-C546-4E30-BFE8-AF840C49E4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68180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2319D-029E-4351-AE67-023640EAFB6D}" type="datetimeFigureOut">
              <a:rPr lang="fr-FR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F864F-AC2C-4CC0-8379-4B8D9EA82A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71781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80657-07B9-47FE-9A24-3EF804F2F025}" type="datetimeFigureOut">
              <a:rPr lang="fr-FR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77DE3-0C48-489B-BC53-238CDD9D8E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35287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582BE-5325-4252-8118-6BAB40C27783}" type="datetimeFigureOut">
              <a:rPr lang="fr-FR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1EEC-E8DB-4C00-AD36-4373167981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0024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0511-6F89-45D2-8CE4-9792337AAC15}" type="datetimeFigureOut">
              <a:rPr lang="fr-FR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F732A-7267-49AD-A8C6-F6C0777674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70993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AE58A-A6F8-47E3-A418-864FC26EE525}" type="datetimeFigureOut">
              <a:rPr lang="fr-FR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D6BA8-8B3B-4FBE-BA49-D19B7FFC2D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91978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50957-7CCF-4B50-9B3A-23A428CD6F82}" type="datetimeFigureOut">
              <a:rPr lang="fr-FR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E559F-4E82-4D57-8261-DB66E7873F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68327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ECC8F-937A-42B2-B183-DB7906E85C70}" type="datetimeFigureOut">
              <a:rPr lang="fr-FR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1C4CA-FF7D-426E-9370-A7FE337FEE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64348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AEBD22-6D82-4080-9637-ADB3177D3AFC}" type="datetimeFigureOut">
              <a:rPr lang="fr-FR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140AEB-FCB4-4403-BE47-B75C24A8C7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457200" y="5157788"/>
            <a:ext cx="8353425" cy="1014412"/>
          </a:xfrm>
          <a:prstGeom prst="rect">
            <a:avLst/>
          </a:prstGeom>
          <a:solidFill>
            <a:schemeClr val="bg2"/>
          </a:solidFill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C000"/>
                </a:solidFill>
                <a:latin typeface="Arial" charset="0"/>
              </a:rPr>
              <a:t>LA ROUTE DU RHUM EN NOVEMBRE 2014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C000"/>
                </a:solidFill>
                <a:latin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C000"/>
                </a:solidFill>
                <a:latin typeface="Arial" charset="0"/>
              </a:rPr>
              <a:t>A BORD DU PORTE CONTENEURS CMA CGM FORT SAINT PIERRE</a:t>
            </a:r>
          </a:p>
        </p:txBody>
      </p:sp>
      <p:pic>
        <p:nvPicPr>
          <p:cNvPr id="2" name="VAGU1713.wav">
            <a:hlinkClick r:id="" action="ppaction://media"/>
          </p:cNvPr>
          <p:cNvPicPr>
            <a:picLocks noRot="1" noChangeAspect="1"/>
          </p:cNvPicPr>
          <p:nvPr>
            <a:wavAudioFile r:embed="rId1" name="VAGUES FORTES REGULIER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VAGU1714.wav">
            <a:hlinkClick r:id="" action="ppaction://media"/>
          </p:cNvPr>
          <p:cNvPicPr>
            <a:picLocks noRot="1" noChangeAspect="1"/>
          </p:cNvPicPr>
          <p:nvPr>
            <a:wavAudioFile r:embed="rId1" name="VAGUES FORTES REGULIER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VAGU1715.wav">
            <a:hlinkClick r:id="" action="ppaction://media"/>
          </p:cNvPr>
          <p:cNvPicPr>
            <a:picLocks noRot="1" noChangeAspect="1"/>
          </p:cNvPicPr>
          <p:nvPr>
            <a:wavAudioFile r:embed="rId1" name="VAGUES FORTES REGULIER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13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999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323975" y="6146800"/>
            <a:ext cx="2671763" cy="276225"/>
          </a:xfrm>
          <a:prstGeom prst="rect">
            <a:avLst/>
          </a:prstGeom>
          <a:solidFill>
            <a:schemeClr val="bg2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C000"/>
                </a:solidFill>
                <a:latin typeface="Arial" charset="0"/>
              </a:rPr>
              <a:t>AU LARGE DE CHERBOURG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ZoneTexte 2"/>
          <p:cNvSpPr txBox="1">
            <a:spLocks noChangeArrowheads="1"/>
          </p:cNvSpPr>
          <p:nvPr/>
        </p:nvSpPr>
        <p:spPr bwMode="auto">
          <a:xfrm>
            <a:off x="128588" y="5884863"/>
            <a:ext cx="1347787" cy="523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" charset="0"/>
              </a:rPr>
              <a:t>MONTOIRE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" charset="0"/>
              </a:rPr>
              <a:t>J3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979613" y="6146800"/>
            <a:ext cx="6134100" cy="276225"/>
          </a:xfrm>
          <a:prstGeom prst="rect">
            <a:avLst/>
          </a:prstGeom>
          <a:solidFill>
            <a:schemeClr val="bg2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C000"/>
                </a:solidFill>
                <a:latin typeface="Arial" charset="0"/>
              </a:rPr>
              <a:t>ARRIVEE DEVANT L’ESTUAIRE DE LA LOIRE   CORNE DE BRUME EN ACTION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2700338" y="6272213"/>
            <a:ext cx="4032250" cy="276225"/>
          </a:xfrm>
          <a:prstGeom prst="rect">
            <a:avLst/>
          </a:prstGeom>
          <a:solidFill>
            <a:schemeClr val="bg2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C000"/>
                </a:solidFill>
                <a:latin typeface="Arial" charset="0"/>
              </a:rPr>
              <a:t>APPARITION DU BATEAU DE BASE DES PILOTES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3203575" y="6146800"/>
            <a:ext cx="2952750" cy="276225"/>
          </a:xfrm>
          <a:prstGeom prst="rect">
            <a:avLst/>
          </a:prstGeom>
          <a:solidFill>
            <a:schemeClr val="bg2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C000"/>
                </a:solidFill>
                <a:latin typeface="Arial" charset="0"/>
              </a:rPr>
              <a:t>LE PONT DE SAINT NAZAIRE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3419475" y="6146800"/>
            <a:ext cx="2305050" cy="276225"/>
          </a:xfrm>
          <a:prstGeom prst="rect">
            <a:avLst/>
          </a:prstGeom>
          <a:solidFill>
            <a:schemeClr val="bg2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C000"/>
                </a:solidFill>
                <a:latin typeface="Arial" charset="0"/>
              </a:rPr>
              <a:t>ARRIVEE A MONTOIRE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247775" y="6115050"/>
            <a:ext cx="6840538" cy="276225"/>
          </a:xfrm>
          <a:prstGeom prst="rect">
            <a:avLst/>
          </a:prstGeom>
          <a:solidFill>
            <a:schemeClr val="bg2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C000"/>
                </a:solidFill>
                <a:latin typeface="Arial" charset="0"/>
              </a:rPr>
              <a:t>DEPART DE MONTOIRE , LE PILOTE NOUS QUITTE A LA SORTIE DE L’ESTUAIRE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1908175" y="5808663"/>
            <a:ext cx="6804025" cy="461962"/>
          </a:xfrm>
          <a:prstGeom prst="rect">
            <a:avLst/>
          </a:prstGeom>
          <a:solidFill>
            <a:schemeClr val="bg2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C000"/>
                </a:solidFill>
                <a:latin typeface="Arial" charset="0"/>
              </a:rPr>
              <a:t>LE PORTE CONTENEURS CMA CGM FORT-SAINT-PIERRE EST A QUAI DEPUIS MIDI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C000"/>
                </a:solidFill>
                <a:latin typeface="Arial" charset="0"/>
              </a:rPr>
              <a:t>LA RONDE DES CONTENEURS VA SE POURSUIVRE JUSQUE TARD DANS LA SOIREE</a:t>
            </a:r>
          </a:p>
        </p:txBody>
      </p:sp>
      <p:sp>
        <p:nvSpPr>
          <p:cNvPr id="3076" name="ZoneTexte 2"/>
          <p:cNvSpPr txBox="1">
            <a:spLocks noChangeArrowheads="1"/>
          </p:cNvSpPr>
          <p:nvPr/>
        </p:nvSpPr>
        <p:spPr bwMode="auto">
          <a:xfrm>
            <a:off x="107950" y="5746750"/>
            <a:ext cx="1223963" cy="523875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" charset="0"/>
              </a:rPr>
              <a:t>LE HAVRE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" charset="0"/>
              </a:rPr>
              <a:t>J1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ZoneTexte 2"/>
          <p:cNvSpPr txBox="1">
            <a:spLocks noChangeArrowheads="1"/>
          </p:cNvSpPr>
          <p:nvPr/>
        </p:nvSpPr>
        <p:spPr bwMode="auto">
          <a:xfrm>
            <a:off x="128588" y="5884863"/>
            <a:ext cx="1347787" cy="523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" charset="0"/>
              </a:rPr>
              <a:t>J3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" charset="0"/>
              </a:rPr>
              <a:t>ET SUIVANTS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708400" y="6130925"/>
            <a:ext cx="2087563" cy="277813"/>
          </a:xfrm>
          <a:prstGeom prst="rect">
            <a:avLst/>
          </a:prstGeom>
          <a:solidFill>
            <a:schemeClr val="bg2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C000"/>
                </a:solidFill>
                <a:latin typeface="Arial" charset="0"/>
              </a:rPr>
              <a:t>NAVIGATION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3708400" y="6130925"/>
            <a:ext cx="2087563" cy="277813"/>
          </a:xfrm>
          <a:prstGeom prst="rect">
            <a:avLst/>
          </a:prstGeom>
          <a:solidFill>
            <a:schemeClr val="bg2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C000"/>
                </a:solidFill>
                <a:latin typeface="Arial" charset="0"/>
              </a:rPr>
              <a:t>VAISSEAU FANTOME 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3708400" y="6130925"/>
            <a:ext cx="2087563" cy="277813"/>
          </a:xfrm>
          <a:prstGeom prst="rect">
            <a:avLst/>
          </a:prstGeom>
          <a:solidFill>
            <a:schemeClr val="bg2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C000"/>
                </a:solidFill>
                <a:latin typeface="Arial" charset="0"/>
              </a:rPr>
              <a:t>LA PLAGE ARRIERE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3708400" y="6130925"/>
            <a:ext cx="2087563" cy="2778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C000"/>
                </a:solidFill>
                <a:latin typeface="Arial" charset="0"/>
              </a:rPr>
              <a:t>LA PLAGE  AVANT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ZoneTexte 1"/>
          <p:cNvSpPr txBox="1">
            <a:spLocks noChangeArrowheads="1"/>
          </p:cNvSpPr>
          <p:nvPr/>
        </p:nvSpPr>
        <p:spPr bwMode="auto">
          <a:xfrm>
            <a:off x="827088" y="5157788"/>
            <a:ext cx="2736850" cy="27622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C000"/>
                </a:solidFill>
                <a:latin typeface="Arial" charset="0"/>
              </a:rPr>
              <a:t>CONSIGNES DE SECURITE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827088" y="6121400"/>
            <a:ext cx="7705725" cy="277813"/>
          </a:xfrm>
          <a:prstGeom prst="rect">
            <a:avLst/>
          </a:prstGeom>
          <a:solidFill>
            <a:schemeClr val="bg2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C000"/>
                </a:solidFill>
                <a:latin typeface="Arial" charset="0"/>
              </a:rPr>
              <a:t>LE CONFORT DES PASSAGERS QUI PEUVENT SE PROMENER PARTOUT SAUF A LA MACHINE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2411413" y="5875338"/>
            <a:ext cx="3816350" cy="307975"/>
          </a:xfrm>
          <a:prstGeom prst="rect">
            <a:avLst/>
          </a:prstGeom>
          <a:solidFill>
            <a:schemeClr val="bg2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FFC000"/>
                </a:solidFill>
                <a:latin typeface="Arial" charset="0"/>
              </a:rPr>
              <a:t>POSTE DE PILOTAGE DE LA MACHINE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84213" y="5300663"/>
            <a:ext cx="8135937" cy="739775"/>
          </a:xfrm>
          <a:prstGeom prst="rect">
            <a:avLst/>
          </a:prstGeom>
          <a:solidFill>
            <a:schemeClr val="bg2"/>
          </a:solidFill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FFC000"/>
                </a:solidFill>
                <a:latin typeface="Arial" charset="0"/>
              </a:rPr>
              <a:t>MOTEUR PRINCIPAL DE PROPULSION 33700 Ch   91 TOURS PAR MINUTE MAXI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FFC000"/>
                </a:solidFill>
                <a:latin typeface="Arial" charset="0"/>
              </a:rPr>
              <a:t>ENTRAINEMENT DIRECT DE l’HELICE DE DIAMETRE 6 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FFC000"/>
                </a:solidFill>
                <a:latin typeface="Arial" charset="0"/>
              </a:rPr>
              <a:t>2 TEMPS  8 CYLINDRES D’ALESAGE 700 mm COURSE DES PISTONS 2800mm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763713" y="6029325"/>
            <a:ext cx="5761037" cy="307975"/>
          </a:xfrm>
          <a:prstGeom prst="rect">
            <a:avLst/>
          </a:prstGeom>
          <a:solidFill>
            <a:schemeClr val="bg2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FFC000"/>
                </a:solidFill>
                <a:latin typeface="Arial" charset="0"/>
              </a:rPr>
              <a:t>ARBRE DE TRANSMISSION DIRECTE DU MOTEUR A L’HELICE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827088" y="6153150"/>
            <a:ext cx="7489825" cy="307975"/>
          </a:xfrm>
          <a:prstGeom prst="rect">
            <a:avLst/>
          </a:prstGeom>
          <a:solidFill>
            <a:schemeClr val="bg2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FFC000"/>
                </a:solidFill>
                <a:latin typeface="Arial" charset="0"/>
              </a:rPr>
              <a:t>LANCEMENT D’UN BALLON METEO DEUX FOIS PAR JOUR POUR METEO FRANCE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ZoneTexte 2"/>
          <p:cNvSpPr txBox="1">
            <a:spLocks noChangeArrowheads="1"/>
          </p:cNvSpPr>
          <p:nvPr/>
        </p:nvSpPr>
        <p:spPr bwMode="auto">
          <a:xfrm>
            <a:off x="250825" y="5732463"/>
            <a:ext cx="1873250" cy="7381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" charset="0"/>
              </a:rPr>
              <a:t>J11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" charset="0"/>
              </a:rPr>
              <a:t>LA MER SOUS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" charset="0"/>
              </a:rPr>
              <a:t>LES TROPIQUES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50825" y="5516563"/>
            <a:ext cx="8569325" cy="893762"/>
          </a:xfrm>
          <a:prstGeom prst="rect">
            <a:avLst/>
          </a:prstGeom>
          <a:solidFill>
            <a:schemeClr val="bg2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C000"/>
                </a:solidFill>
                <a:latin typeface="Arial" charset="0"/>
              </a:rPr>
              <a:t>C’EST LA  FETE 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FFC000"/>
                </a:solidFill>
                <a:latin typeface="Arial" charset="0"/>
              </a:rPr>
              <a:t>LE TRADITIONNEL BARBECUE DE FIN DE VOYAGE REUNIT TOUT L’EQUIPAGE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FFC000"/>
                </a:solidFill>
                <a:latin typeface="Arial" charset="0"/>
              </a:rPr>
              <a:t>ET LES PASSAGERS PRES DE LA PISCINE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ZoneTexte 2"/>
          <p:cNvSpPr txBox="1">
            <a:spLocks noChangeArrowheads="1"/>
          </p:cNvSpPr>
          <p:nvPr/>
        </p:nvSpPr>
        <p:spPr bwMode="auto">
          <a:xfrm>
            <a:off x="128588" y="5884863"/>
            <a:ext cx="1635125" cy="523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" charset="0"/>
              </a:rPr>
              <a:t>J12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" charset="0"/>
              </a:rPr>
              <a:t>POINTE-A-PITRE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ZoneTexte 2"/>
          <p:cNvSpPr txBox="1">
            <a:spLocks noChangeArrowheads="1"/>
          </p:cNvSpPr>
          <p:nvPr/>
        </p:nvSpPr>
        <p:spPr bwMode="auto">
          <a:xfrm>
            <a:off x="128588" y="5884863"/>
            <a:ext cx="1635125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" charset="0"/>
              </a:rPr>
              <a:t>J12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" charset="0"/>
              </a:rPr>
              <a:t>POINTE-A-PITRE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74" y="1916832"/>
            <a:ext cx="4173252" cy="2782168"/>
          </a:xfrm>
          <a:prstGeom prst="ellipse">
            <a:avLst/>
          </a:prstGeom>
          <a:ln w="190500" cap="rnd">
            <a:solidFill>
              <a:schemeClr val="bg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673350" y="4797425"/>
            <a:ext cx="3816350" cy="522288"/>
          </a:xfrm>
          <a:prstGeom prst="rect">
            <a:avLst/>
          </a:prstGeom>
          <a:solidFill>
            <a:schemeClr val="bg2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FFC000"/>
                </a:solidFill>
                <a:latin typeface="Arial" charset="0"/>
              </a:rPr>
              <a:t>LE PILOTE ET LE COMMANDANT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FFC000"/>
                </a:solidFill>
                <a:latin typeface="Arial" charset="0"/>
              </a:rPr>
              <a:t>NOUS SALUENT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79912" y="2967334"/>
            <a:ext cx="237837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9600" b="1" dirty="0">
                <a:ln w="38100">
                  <a:solidFill>
                    <a:srgbClr val="FFC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372225" y="6124575"/>
            <a:ext cx="2160588" cy="277813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michel.lacroix@orange.fr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mtClean="0"/>
          </a:p>
        </p:txBody>
      </p:sp>
      <p:pic>
        <p:nvPicPr>
          <p:cNvPr id="6148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38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ZoneTexte 2"/>
          <p:cNvSpPr txBox="1">
            <a:spLocks noChangeArrowheads="1"/>
          </p:cNvSpPr>
          <p:nvPr/>
        </p:nvSpPr>
        <p:spPr bwMode="auto">
          <a:xfrm>
            <a:off x="107950" y="5899150"/>
            <a:ext cx="1082675" cy="523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" charset="0"/>
              </a:rPr>
              <a:t>LE HAVRE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" charset="0"/>
              </a:rPr>
              <a:t>J2</a:t>
            </a:r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1323975" y="6146800"/>
            <a:ext cx="4608513" cy="276225"/>
          </a:xfrm>
          <a:prstGeom prst="rect">
            <a:avLst/>
          </a:prstGeom>
          <a:solidFill>
            <a:schemeClr val="bg2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C000"/>
                </a:solidFill>
                <a:latin typeface="Arial" charset="0"/>
              </a:rPr>
              <a:t>LE CHARGEMENT  VA  SE POURSUIVRE JUSQU’À MIDI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323975" y="6146800"/>
            <a:ext cx="3103563" cy="276225"/>
          </a:xfrm>
          <a:prstGeom prst="rect">
            <a:avLst/>
          </a:prstGeom>
          <a:solidFill>
            <a:schemeClr val="bg2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FFC000"/>
                </a:solidFill>
                <a:latin typeface="Arial" charset="0"/>
              </a:rPr>
              <a:t>SORTIE DU PORT DU HAVRE  A MIDI</a:t>
            </a:r>
          </a:p>
        </p:txBody>
      </p:sp>
      <p:sp>
        <p:nvSpPr>
          <p:cNvPr id="10244" name="ZoneTexte 2"/>
          <p:cNvSpPr txBox="1">
            <a:spLocks noChangeArrowheads="1"/>
          </p:cNvSpPr>
          <p:nvPr/>
        </p:nvSpPr>
        <p:spPr bwMode="auto">
          <a:xfrm>
            <a:off x="107950" y="5899150"/>
            <a:ext cx="1082675" cy="523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" charset="0"/>
              </a:rPr>
              <a:t>LE HAVRE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" charset="0"/>
              </a:rPr>
              <a:t>J2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234</Words>
  <Application>Microsoft Office PowerPoint</Application>
  <PresentationFormat>Affichage à l'écran (4:3)</PresentationFormat>
  <Paragraphs>50</Paragraphs>
  <Slides>49</Slides>
  <Notes>1</Notes>
  <HiddenSlides>0</HiddenSlides>
  <MMClips>3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2" baseType="lpstr">
      <vt:lpstr>Calibri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Neo_pc</dc:creator>
  <cp:lastModifiedBy>Neo_pc</cp:lastModifiedBy>
  <cp:revision>61</cp:revision>
  <dcterms:created xsi:type="dcterms:W3CDTF">2014-12-23T06:47:01Z</dcterms:created>
  <dcterms:modified xsi:type="dcterms:W3CDTF">2015-01-07T17:15:06Z</dcterms:modified>
</cp:coreProperties>
</file>